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4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FC9FF5C-65B8-4F6F-8887-73E6977FC984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82F3B3B-F1C8-4B01-BE7F-010CA9ADB80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FC9FF5C-65B8-4F6F-8887-73E6977FC984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2F3B3B-F1C8-4B01-BE7F-010CA9ADB80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FC9FF5C-65B8-4F6F-8887-73E6977FC984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2F3B3B-F1C8-4B01-BE7F-010CA9ADB80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FC9FF5C-65B8-4F6F-8887-73E6977FC984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2F3B3B-F1C8-4B01-BE7F-010CA9ADB80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FC9FF5C-65B8-4F6F-8887-73E6977FC984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2F3B3B-F1C8-4B01-BE7F-010CA9ADB80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FC9FF5C-65B8-4F6F-8887-73E6977FC984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2F3B3B-F1C8-4B01-BE7F-010CA9ADB80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FC9FF5C-65B8-4F6F-8887-73E6977FC984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2F3B3B-F1C8-4B01-BE7F-010CA9ADB80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FC9FF5C-65B8-4F6F-8887-73E6977FC984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2F3B3B-F1C8-4B01-BE7F-010CA9ADB80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FC9FF5C-65B8-4F6F-8887-73E6977FC984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82F3B3B-F1C8-4B01-BE7F-010CA9ADB80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FC9FF5C-65B8-4F6F-8887-73E6977FC984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2F3B3B-F1C8-4B01-BE7F-010CA9ADB80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FC9FF5C-65B8-4F6F-8887-73E6977FC984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2F3B3B-F1C8-4B01-BE7F-010CA9ADB80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FC9FF5C-65B8-4F6F-8887-73E6977FC984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82F3B3B-F1C8-4B01-BE7F-010CA9ADB80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osuchebnik.ru/uchebnik" TargetMode="External"/><Relationship Id="rId2" Type="http://schemas.openxmlformats.org/officeDocument/2006/relationships/hyperlink" Target="https://media.prosv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webinar@prosv.ru" TargetMode="External"/><Relationship Id="rId5" Type="http://schemas.openxmlformats.org/officeDocument/2006/relationships/hyperlink" Target="https://rosuchebnik.ru/distant" TargetMode="External"/><Relationship Id="rId4" Type="http://schemas.openxmlformats.org/officeDocument/2006/relationships/hyperlink" Target="https://catalog.prosv.ru/category/14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uchi.ru/" TargetMode="External"/><Relationship Id="rId3" Type="http://schemas.openxmlformats.org/officeDocument/2006/relationships/hyperlink" Target="https://zoom.us/" TargetMode="External"/><Relationship Id="rId7" Type="http://schemas.openxmlformats.org/officeDocument/2006/relationships/hyperlink" Target="https://www.viber.com/" TargetMode="External"/><Relationship Id="rId2" Type="http://schemas.openxmlformats.org/officeDocument/2006/relationships/hyperlink" Target="https://www.skype.com/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eb.whatsapp.com/" TargetMode="External"/><Relationship Id="rId5" Type="http://schemas.openxmlformats.org/officeDocument/2006/relationships/hyperlink" Target="http://vk.com/" TargetMode="External"/><Relationship Id="rId4" Type="http://schemas.openxmlformats.org/officeDocument/2006/relationships/hyperlink" Target="https://hangouts.google.com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intl/ru_uA/slides/about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esh.edu.ru/" TargetMode="External"/><Relationship Id="rId2" Type="http://schemas.openxmlformats.org/officeDocument/2006/relationships/hyperlink" Target="http://uchi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learningapps.org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uchi.ru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uchi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Дистанционная поддержка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Онлайн ресурсы для обучения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4625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dirty="0" smtClean="0"/>
              <a:t>АО </a:t>
            </a:r>
            <a:r>
              <a:rPr lang="ru-RU" dirty="0"/>
              <a:t>«Издательство Просвещение»</a:t>
            </a:r>
          </a:p>
          <a:p>
            <a:pPr marL="0" indent="0" algn="ctr">
              <a:buNone/>
            </a:pPr>
            <a:r>
              <a:rPr lang="ru-RU" dirty="0"/>
              <a:t>Корпорация «Российский учебник»</a:t>
            </a:r>
          </a:p>
          <a:p>
            <a:pPr marL="0" indent="0">
              <a:buNone/>
            </a:pPr>
            <a:r>
              <a:rPr lang="ru-RU" dirty="0" smtClean="0"/>
              <a:t>1. Электронные </a:t>
            </a:r>
            <a:r>
              <a:rPr lang="ru-RU" dirty="0"/>
              <a:t>формы учебников</a:t>
            </a:r>
          </a:p>
          <a:p>
            <a:pPr marL="0" indent="0">
              <a:buNone/>
            </a:pPr>
            <a:r>
              <a:rPr lang="ru-RU" dirty="0">
                <a:hlinkClick r:id="rId2"/>
              </a:rPr>
              <a:t>https://media.prosv.ru</a:t>
            </a:r>
            <a:endParaRPr lang="ru-RU" dirty="0"/>
          </a:p>
          <a:p>
            <a:pPr marL="0" indent="0">
              <a:buNone/>
            </a:pPr>
            <a:r>
              <a:rPr lang="ru-RU" dirty="0">
                <a:hlinkClick r:id="rId3"/>
              </a:rPr>
              <a:t>https://rosuchebnik.ru/uchebnik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2. Методические </a:t>
            </a:r>
            <a:r>
              <a:rPr lang="ru-RU" dirty="0"/>
              <a:t>материалы</a:t>
            </a:r>
          </a:p>
          <a:p>
            <a:pPr marL="0" indent="0">
              <a:buNone/>
            </a:pPr>
            <a:r>
              <a:rPr lang="ru-RU" dirty="0">
                <a:hlinkClick r:id="rId4"/>
              </a:rPr>
              <a:t>https://catalog.prosv.ru/category/14</a:t>
            </a:r>
            <a:endParaRPr lang="ru-RU" dirty="0"/>
          </a:p>
          <a:p>
            <a:pPr marL="0" indent="0">
              <a:buNone/>
            </a:pPr>
            <a:r>
              <a:rPr lang="ru-RU" dirty="0">
                <a:hlinkClick r:id="rId2"/>
              </a:rPr>
              <a:t>https://media.prosv.ru</a:t>
            </a:r>
            <a:endParaRPr lang="ru-RU" dirty="0"/>
          </a:p>
          <a:p>
            <a:pPr marL="0" indent="0">
              <a:buNone/>
            </a:pPr>
            <a:r>
              <a:rPr lang="ru-RU" dirty="0">
                <a:hlinkClick r:id="rId5"/>
              </a:rPr>
              <a:t>https://rosuchebnik.ru/distant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3. </a:t>
            </a:r>
            <a:r>
              <a:rPr lang="ru-RU" dirty="0" err="1" smtClean="0"/>
              <a:t>Вебинары</a:t>
            </a:r>
            <a:endParaRPr lang="ru-RU" dirty="0"/>
          </a:p>
          <a:p>
            <a:pPr marL="0" indent="0">
              <a:buNone/>
            </a:pPr>
            <a:r>
              <a:rPr lang="ru-RU" dirty="0">
                <a:hlinkClick r:id="rId6"/>
              </a:rPr>
              <a:t>webinar@prosv.ru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rosuchebnik.ru/</a:t>
            </a:r>
            <a:r>
              <a:rPr lang="ru-RU" dirty="0" err="1"/>
              <a:t>urok</a:t>
            </a: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Ресурсы в свободном доступе 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6029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fontAlgn="t"/>
            <a:r>
              <a:rPr lang="ru-RU" b="1" u="sng" dirty="0" err="1" smtClean="0">
                <a:hlinkClick r:id="rId2"/>
              </a:rPr>
              <a:t>Skype</a:t>
            </a:r>
            <a:endParaRPr lang="ru-RU" b="1" dirty="0"/>
          </a:p>
          <a:p>
            <a:pPr marL="0" indent="0" fontAlgn="t">
              <a:buNone/>
            </a:pPr>
            <a:r>
              <a:rPr lang="ru-RU" dirty="0"/>
              <a:t>Для совместных звонков и чатов. Альтернативы: </a:t>
            </a:r>
            <a:r>
              <a:rPr lang="ru-RU" dirty="0" err="1">
                <a:hlinkClick r:id="rId3"/>
              </a:rPr>
              <a:t>Zoom</a:t>
            </a:r>
            <a:r>
              <a:rPr lang="ru-RU" dirty="0"/>
              <a:t> и </a:t>
            </a:r>
            <a:r>
              <a:rPr lang="ru-RU" dirty="0" err="1">
                <a:hlinkClick r:id="rId4"/>
              </a:rPr>
              <a:t>Google</a:t>
            </a:r>
            <a:r>
              <a:rPr lang="ru-RU" dirty="0">
                <a:hlinkClick r:id="rId4"/>
              </a:rPr>
              <a:t> </a:t>
            </a:r>
            <a:r>
              <a:rPr lang="ru-RU" dirty="0" err="1">
                <a:hlinkClick r:id="rId4"/>
              </a:rPr>
              <a:t>Hangouts</a:t>
            </a:r>
            <a:r>
              <a:rPr lang="ru-RU" dirty="0"/>
              <a:t>. Для видеосвязи нужно хорошее </a:t>
            </a:r>
            <a:r>
              <a:rPr lang="ru-RU" dirty="0" err="1"/>
              <a:t>интернет-соединение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  <a:p>
            <a:pPr fontAlgn="t"/>
            <a:r>
              <a:rPr lang="ru-RU" b="1" dirty="0">
                <a:hlinkClick r:id="rId5"/>
              </a:rPr>
              <a:t>Закрытая группа </a:t>
            </a:r>
            <a:r>
              <a:rPr lang="ru-RU" b="1" u="sng" dirty="0" err="1">
                <a:hlinkClick r:id="rId5"/>
              </a:rPr>
              <a:t>ВКонтакте</a:t>
            </a:r>
            <a:endParaRPr lang="ru-RU" b="1" dirty="0"/>
          </a:p>
          <a:p>
            <a:pPr marL="0" indent="0" fontAlgn="t">
              <a:buNone/>
            </a:pPr>
            <a:r>
              <a:rPr lang="ru-RU" dirty="0"/>
              <a:t>Можно переписываться, обмениваться фото, видео и документами,</a:t>
            </a:r>
            <a:br>
              <a:rPr lang="ru-RU" dirty="0"/>
            </a:br>
            <a:r>
              <a:rPr lang="ru-RU" dirty="0"/>
              <a:t>а также </a:t>
            </a:r>
            <a:r>
              <a:rPr lang="ru-RU" dirty="0" err="1"/>
              <a:t>модерировать</a:t>
            </a:r>
            <a:r>
              <a:rPr lang="ru-RU" dirty="0"/>
              <a:t> сообщения. Нужно объяснить детям правила общения в сети.</a:t>
            </a:r>
            <a:br>
              <a:rPr lang="ru-RU" dirty="0"/>
            </a:br>
            <a:endParaRPr lang="ru-RU" dirty="0"/>
          </a:p>
          <a:p>
            <a:pPr fontAlgn="t"/>
            <a:r>
              <a:rPr lang="ru-RU" b="1" u="sng" dirty="0" err="1">
                <a:hlinkClick r:id="rId6"/>
              </a:rPr>
              <a:t>WhatsApp</a:t>
            </a:r>
            <a:endParaRPr lang="ru-RU" b="1" dirty="0"/>
          </a:p>
          <a:p>
            <a:pPr marL="0" indent="0" fontAlgn="t">
              <a:buNone/>
            </a:pPr>
            <a:r>
              <a:rPr lang="ru-RU" dirty="0"/>
              <a:t>Популярная программа для общих чатов: можно обмениваться фото, видео и документами</a:t>
            </a:r>
            <a:r>
              <a:rPr lang="ru-RU" dirty="0" smtClean="0"/>
              <a:t>.</a:t>
            </a:r>
          </a:p>
          <a:p>
            <a:pPr fontAlgn="t"/>
            <a:endParaRPr lang="ru-RU" dirty="0"/>
          </a:p>
          <a:p>
            <a:pPr fontAlgn="t"/>
            <a:r>
              <a:rPr lang="ru-RU" b="1" u="sng" dirty="0" err="1">
                <a:hlinkClick r:id="rId7"/>
              </a:rPr>
              <a:t>Viber</a:t>
            </a:r>
            <a:endParaRPr lang="ru-RU" b="1" dirty="0"/>
          </a:p>
          <a:p>
            <a:pPr marL="0" indent="0" fontAlgn="t">
              <a:buNone/>
            </a:pPr>
            <a:r>
              <a:rPr lang="ru-RU" dirty="0"/>
              <a:t>Популярная программа для общих чатов: можно обмениваться фото, видео и документами</a:t>
            </a:r>
            <a:r>
              <a:rPr lang="ru-RU" dirty="0" smtClean="0"/>
              <a:t>.</a:t>
            </a:r>
          </a:p>
          <a:p>
            <a:pPr marL="0" indent="0" fontAlgn="t">
              <a:buNone/>
            </a:pPr>
            <a:endParaRPr lang="ru-RU" dirty="0"/>
          </a:p>
          <a:p>
            <a:pPr fontAlgn="t"/>
            <a:r>
              <a:rPr lang="ru-RU" b="1" u="sng" dirty="0">
                <a:hlinkClick r:id="rId8"/>
              </a:rPr>
              <a:t>Чат </a:t>
            </a:r>
            <a:r>
              <a:rPr lang="ru-RU" b="1" u="sng" dirty="0" err="1">
                <a:hlinkClick r:id="rId8"/>
              </a:rPr>
              <a:t>Учи.ру</a:t>
            </a:r>
            <a:endParaRPr lang="ru-RU" b="1" dirty="0"/>
          </a:p>
          <a:p>
            <a:pPr marL="0" indent="0" fontAlgn="t">
              <a:buNone/>
            </a:pPr>
            <a:r>
              <a:rPr lang="ru-RU" dirty="0"/>
              <a:t>Для общих чатов с классом, обмена фотографиями, документами</a:t>
            </a:r>
            <a:br>
              <a:rPr lang="ru-RU" dirty="0"/>
            </a:br>
            <a:r>
              <a:rPr lang="ru-RU" dirty="0"/>
              <a:t>и ссылками. Отправляйте сообщение всем, отвечайте отдельным ученикам.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Общение с учениками</a:t>
            </a:r>
            <a:br>
              <a:rPr lang="ru-RU" b="1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4576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t">
              <a:buNone/>
            </a:pPr>
            <a:r>
              <a:rPr lang="ru-RU" b="1" u="sng" dirty="0" err="1" smtClean="0">
                <a:hlinkClick r:id="rId2"/>
              </a:rPr>
              <a:t>Google</a:t>
            </a:r>
            <a:r>
              <a:rPr lang="ru-RU" b="1" u="sng" dirty="0" smtClean="0">
                <a:hlinkClick r:id="rId2"/>
              </a:rPr>
              <a:t> </a:t>
            </a:r>
            <a:r>
              <a:rPr lang="ru-RU" b="1" u="sng" dirty="0">
                <a:hlinkClick r:id="rId2"/>
              </a:rPr>
              <a:t>Презентации</a:t>
            </a:r>
            <a:endParaRPr lang="ru-RU" b="1" dirty="0"/>
          </a:p>
          <a:p>
            <a:pPr marL="0" indent="0" fontAlgn="t">
              <a:buNone/>
            </a:pPr>
            <a:r>
              <a:rPr lang="ru-RU" dirty="0"/>
              <a:t>Можно сделать новую или загрузить готовую презентацию. Сервис интуитивно понятен и похож на привычный </a:t>
            </a:r>
            <a:r>
              <a:rPr lang="ru-RU" dirty="0" err="1"/>
              <a:t>Microsoft</a:t>
            </a:r>
            <a:r>
              <a:rPr lang="ru-RU" dirty="0"/>
              <a:t> </a:t>
            </a:r>
            <a:r>
              <a:rPr lang="ru-RU" dirty="0" err="1"/>
              <a:t>PowerPoint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Презентации</a:t>
            </a:r>
            <a:br>
              <a:rPr lang="ru-RU" b="1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9640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fontAlgn="t">
              <a:buNone/>
            </a:pPr>
            <a:r>
              <a:rPr lang="ru-RU" b="1" dirty="0" smtClean="0">
                <a:hlinkClick r:id="rId2"/>
              </a:rPr>
              <a:t>Интерактивные </a:t>
            </a:r>
            <a:r>
              <a:rPr lang="ru-RU" b="1" dirty="0">
                <a:hlinkClick r:id="rId2"/>
              </a:rPr>
              <a:t>карточки </a:t>
            </a:r>
            <a:r>
              <a:rPr lang="ru-RU" b="1" u="sng" dirty="0" err="1">
                <a:hlinkClick r:id="rId2"/>
              </a:rPr>
              <a:t>Учи.ру</a:t>
            </a:r>
            <a:endParaRPr lang="ru-RU" b="1" dirty="0"/>
          </a:p>
          <a:p>
            <a:pPr marL="0" indent="0" fontAlgn="t">
              <a:buNone/>
            </a:pPr>
            <a:r>
              <a:rPr lang="ru-RU" dirty="0"/>
              <a:t>Каждый ребёнок изучает тему урока в комфортном темпе</a:t>
            </a:r>
            <a:br>
              <a:rPr lang="ru-RU" dirty="0"/>
            </a:br>
            <a:r>
              <a:rPr lang="ru-RU" dirty="0"/>
              <a:t>с необходимым именно для него количеством повторений вне зависимости от уровня подготовки.</a:t>
            </a:r>
            <a:br>
              <a:rPr lang="ru-RU" dirty="0"/>
            </a:br>
            <a:endParaRPr lang="ru-RU" dirty="0"/>
          </a:p>
          <a:p>
            <a:pPr marL="0" indent="0" fontAlgn="t">
              <a:buNone/>
            </a:pPr>
            <a:r>
              <a:rPr lang="ru-RU" b="1" u="sng" dirty="0">
                <a:hlinkClick r:id="rId3"/>
              </a:rPr>
              <a:t>Российская электронная школа</a:t>
            </a:r>
            <a:endParaRPr lang="ru-RU" b="1" dirty="0"/>
          </a:p>
          <a:p>
            <a:pPr marL="0" indent="0" fontAlgn="t">
              <a:buNone/>
            </a:pPr>
            <a:r>
              <a:rPr lang="ru-RU" dirty="0" err="1"/>
              <a:t>Видеоуроки</a:t>
            </a:r>
            <a:r>
              <a:rPr lang="ru-RU" dirty="0"/>
              <a:t> по разным предметам</a:t>
            </a:r>
            <a:r>
              <a:rPr lang="ru-RU" dirty="0" smtClean="0"/>
              <a:t>.</a:t>
            </a:r>
          </a:p>
          <a:p>
            <a:pPr marL="0" indent="0" fontAlgn="t">
              <a:buNone/>
            </a:pPr>
            <a:endParaRPr lang="ru-RU" dirty="0"/>
          </a:p>
          <a:p>
            <a:pPr marL="0" indent="0" fontAlgn="t">
              <a:buNone/>
            </a:pPr>
            <a:r>
              <a:rPr lang="ru-RU" b="1" u="sng" dirty="0" err="1">
                <a:hlinkClick r:id="rId4"/>
              </a:rPr>
              <a:t>LearningApps</a:t>
            </a:r>
            <a:endParaRPr lang="ru-RU" b="1" dirty="0"/>
          </a:p>
          <a:p>
            <a:pPr marL="0" indent="0" fontAlgn="t">
              <a:buNone/>
            </a:pPr>
            <a:r>
              <a:rPr lang="ru-RU" dirty="0"/>
              <a:t>Интерактивные задания по разным предметам</a:t>
            </a:r>
            <a:r>
              <a:rPr lang="ru-RU" dirty="0" smtClean="0"/>
              <a:t>.</a:t>
            </a:r>
          </a:p>
          <a:p>
            <a:pPr marL="0" indent="0" fontAlgn="t">
              <a:buNone/>
            </a:pPr>
            <a:endParaRPr lang="ru-RU" dirty="0"/>
          </a:p>
          <a:p>
            <a:pPr marL="0" indent="0" fontAlgn="t">
              <a:buNone/>
            </a:pPr>
            <a:r>
              <a:rPr lang="ru-RU" dirty="0" err="1" smtClean="0"/>
              <a:t>Фоксворд</a:t>
            </a:r>
            <a:r>
              <a:rPr lang="ru-RU" dirty="0" smtClean="0"/>
              <a:t> - </a:t>
            </a:r>
            <a:r>
              <a:rPr lang="ru-RU" dirty="0"/>
              <a:t>бесплатный доступ для уч-ся 5-11 классов ко всем дистанционным курсам по школьной программе </a:t>
            </a:r>
          </a:p>
          <a:p>
            <a:pPr marL="0" indent="0" fontAlgn="t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Выполнение заданий</a:t>
            </a:r>
            <a:br>
              <a:rPr lang="ru-RU" b="1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873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fontAlgn="t">
              <a:buNone/>
            </a:pPr>
            <a:r>
              <a:rPr lang="ru-RU" b="1" dirty="0" smtClean="0"/>
              <a:t>Любой </a:t>
            </a:r>
            <a:r>
              <a:rPr lang="ru-RU" b="1" dirty="0"/>
              <a:t>почтовый сервис</a:t>
            </a:r>
          </a:p>
          <a:p>
            <a:pPr marL="0" indent="0" fontAlgn="t">
              <a:buNone/>
            </a:pPr>
            <a:r>
              <a:rPr lang="ru-RU" dirty="0"/>
              <a:t>(mail.ru, gmail.com. yandex.ru, rambler.ru и другие)</a:t>
            </a:r>
            <a:br>
              <a:rPr lang="ru-RU" dirty="0"/>
            </a:br>
            <a:r>
              <a:rPr lang="ru-RU" dirty="0"/>
              <a:t>Этот инструмент называют почти все педагоги, когда рассказывают,</a:t>
            </a:r>
            <a:br>
              <a:rPr lang="ru-RU" dirty="0"/>
            </a:br>
            <a:r>
              <a:rPr lang="ru-RU" dirty="0"/>
              <a:t>как отправляют домашние задания.</a:t>
            </a:r>
            <a:br>
              <a:rPr lang="ru-RU" dirty="0"/>
            </a:br>
            <a:endParaRPr lang="ru-RU" dirty="0"/>
          </a:p>
          <a:p>
            <a:pPr marL="0" indent="0" fontAlgn="t">
              <a:buNone/>
            </a:pPr>
            <a:r>
              <a:rPr lang="ru-RU" b="1" dirty="0">
                <a:hlinkClick r:id="rId2"/>
              </a:rPr>
              <a:t>Сервис «Домашнее задание» на </a:t>
            </a:r>
            <a:r>
              <a:rPr lang="ru-RU" b="1" u="sng" dirty="0" err="1">
                <a:hlinkClick r:id="rId2"/>
              </a:rPr>
              <a:t>Учи.ру</a:t>
            </a:r>
            <a:endParaRPr lang="ru-RU" b="1" dirty="0"/>
          </a:p>
          <a:p>
            <a:pPr marL="0" indent="0" fontAlgn="t">
              <a:buNone/>
            </a:pPr>
            <a:r>
              <a:rPr lang="ru-RU" dirty="0"/>
              <a:t>Удобный инструмент автоматической раздачи домашних заданий и сбора статистики по результатам выполнения. Можно поставить ограничения по срокам выполнения.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Домашние задания</a:t>
            </a:r>
            <a:br>
              <a:rPr lang="ru-RU" b="1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6532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ru-RU" b="1" dirty="0" smtClean="0">
                <a:hlinkClick r:id="rId2"/>
              </a:rPr>
              <a:t>Сервис </a:t>
            </a:r>
            <a:r>
              <a:rPr lang="ru-RU" b="1" dirty="0">
                <a:hlinkClick r:id="rId2"/>
              </a:rPr>
              <a:t>«Проверка знаний» на </a:t>
            </a:r>
            <a:r>
              <a:rPr lang="ru-RU" b="1" u="sng" dirty="0" err="1">
                <a:hlinkClick r:id="rId2"/>
              </a:rPr>
              <a:t>Учи.ру</a:t>
            </a:r>
            <a:endParaRPr lang="ru-RU" b="1" dirty="0"/>
          </a:p>
          <a:p>
            <a:pPr marL="0" indent="0" fontAlgn="t">
              <a:buNone/>
            </a:pPr>
            <a:r>
              <a:rPr lang="ru-RU" dirty="0"/>
              <a:t>Удобный инструмент создания нескольких вариантов проверочных заданий (контрольные, самостоятельные работы) из банка заданий</a:t>
            </a:r>
            <a:br>
              <a:rPr lang="ru-RU" dirty="0"/>
            </a:br>
            <a:r>
              <a:rPr lang="ru-RU" dirty="0"/>
              <a:t>по русскому языку и математике. Можно подбирать задания</a:t>
            </a:r>
            <a:br>
              <a:rPr lang="ru-RU" dirty="0"/>
            </a:br>
            <a:r>
              <a:rPr lang="ru-RU" dirty="0"/>
              <a:t>по критериям соответствия ВПР, ОГЭ и ЕГЭ</a:t>
            </a:r>
            <a:r>
              <a:rPr lang="ru-RU" dirty="0" smtClean="0"/>
              <a:t>.</a:t>
            </a:r>
          </a:p>
          <a:p>
            <a:pPr fontAlgn="t"/>
            <a:r>
              <a:rPr lang="ru-RU" b="1" dirty="0" err="1" smtClean="0"/>
              <a:t>Якласс</a:t>
            </a:r>
            <a:endParaRPr lang="ru-RU" b="1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Проверочные работы</a:t>
            </a:r>
            <a:br>
              <a:rPr lang="ru-RU" b="1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576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42</TotalTime>
  <Words>98</Words>
  <Application>Microsoft Office PowerPoint</Application>
  <PresentationFormat>Экран (4:3)</PresentationFormat>
  <Paragraphs>50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Открытая</vt:lpstr>
      <vt:lpstr>Дистанционная поддержка</vt:lpstr>
      <vt:lpstr>Ресурсы в свободном доступе  </vt:lpstr>
      <vt:lpstr>Общение с учениками </vt:lpstr>
      <vt:lpstr>Презентации </vt:lpstr>
      <vt:lpstr>Выполнение заданий </vt:lpstr>
      <vt:lpstr>Домашние задания </vt:lpstr>
      <vt:lpstr>Проверочные работы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Дистанционная поддержка</dc:title>
  <dc:creator>8 кабинет</dc:creator>
  <cp:lastModifiedBy>8 кабинет</cp:lastModifiedBy>
  <cp:revision>4</cp:revision>
  <dcterms:created xsi:type="dcterms:W3CDTF">2020-03-20T04:47:53Z</dcterms:created>
  <dcterms:modified xsi:type="dcterms:W3CDTF">2020-03-20T05:30:01Z</dcterms:modified>
</cp:coreProperties>
</file>